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67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2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6784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65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1382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4662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464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6572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1717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7439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59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20C352-AC42-49E0-9E87-AFC2D4976901}" type="datetimeFigureOut">
              <a:rPr lang="ru-RU" smtClean="0"/>
              <a:t>11.02.2021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E0D01-317B-48C3-9BCF-D68979E00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96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4176464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Контроль сырья, поступающего на предприятия молочной промышленности по показателям безопасности, физико-химическим и органолептическим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показателям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211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49694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Проверка натуральности: при поступлении молока, подозрительного на фальсификацию, а также при систематической сдаче молока низкого качества, не отвечающего требованиям действующей нормативной документации (например, низкая кислотность - менее 16 ° Т), производят проверку качества молока на наличие ингибирующих веществ (сода, формальдегид, аммиак) по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специальным методикам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Фальсифицированное молоко приемке не подлежит.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88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8569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Оценка качества и безопасности молочного сырья и других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компонентов, поступающих на предприятия молочной промышленности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того как молоко-сырье и другие компоненты, используемые при производстве молочных продуктов, поступили на предприятие молочной промышленности и перед тем как отправить их на переработку, проводят оценку качества и оценку безопасности молока-сырья и других компонентов.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натуральное	коровье-сырьё.	Технические условия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ГОСТ Р 52 054 - 2 003 «Молоко коровье - сырье»: молоко без извлечений и добавок молочных и немолочных компонентов, подвергнутое первичной обработке (очистке от механических примесей и охлаждению до температуры (4 + 2) °С после дойки и предназначенное для дальнейшей переработки.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Молоко, в зависимости от микробиологических, органолептических и физико-химических показателей, подразделяют на сорта: высший, первый, второй и несортовое.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Общие технические требования. Молоко получают от здоровых животных в хозяйствах, благополучных по инфекционным болезням, согласно Ветеринарному законодательству и по качеству должно соответствовать настоящему стандарту и нормативным документам, регламентирующим требования к качеству и безопасности пищевых продуктов.</a:t>
            </a:r>
          </a:p>
        </p:txBody>
      </p:sp>
    </p:spTree>
    <p:extLst>
      <p:ext uri="{BB962C8B-B14F-4D97-AF65-F5344CB8AC3E}">
        <p14:creationId xmlns:p14="http://schemas.microsoft.com/office/powerpoint/2010/main" val="2205054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36712"/>
            <a:ext cx="88569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Содержание токсичных элементов,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афлатоксина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М1 антибиотиков, ингибирую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щ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их веществ, радионуклидов, пестицидов, патогенных микроорганизмов, в т. ч. сальмонелл,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КМАФАнМ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соматических клеток в молоке должно соответствовать действующим санитарным нормам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2.3.2.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Молоко, предназначенное для изготовления продуктов детского и диетического питания, должно соответствовать требованиям высшего сорта и по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термоустойчивости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должно быть не ниже II группы в соответствии с ГОСТ 25228-82.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Базисная общероссийская норма массовой доли жира молока - 3,4 %, базисная норма массовой доли белка - 3,0 %.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после дойки должно быть профильтровано (очищено). Охлаждение молока проводят в хозяйствах не позднее 2 ч после дойки до температуры (4 ± 2) °С.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Маркировка. Транспортная маркировка продукции от сдатчика (физического лица) должна содержать следующие информационные данные: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наименование продукта;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фамилию, имя, отчество сдатчика;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адрес;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объем, л.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10093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Транспортная маркировка продукции от сдатчика (юридического лица) должна содержать следующие информационные данные: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наименование продукта;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наименование сдатчика;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наименование страны и адрес сдатчика;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номер партии, при многоразовом вывозе в течение одних суток;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дату и время (ч, мин) отгрузки;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объем, л;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температуру молока при отгрузке;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обозначение настоящего стандарта.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приемки. Молоко, полученное от коров в первые семь дней после отела и в последние пять дней перед запуском, приемке на пищевые цели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подле¬жит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Правила приемки - по ГОСТ 13928-84, отбор проб молока осуществляют в месте его приемки, оформляют удостоверением качества и безопасности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сопрово¬ждают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ветеринарным свидетельством (справкой) установленной формы.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удостоверении качества и безопасности указывают: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номер удостоверения и дату его выдачи;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наименование и адрес поставщика;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наименование и сорт продукта;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номер партии;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дату и время (ч, мин) отгрузки;</a:t>
            </a:r>
          </a:p>
          <a:p>
            <a:pPr marL="285750" indent="-285750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объем партии, л;</a:t>
            </a:r>
          </a:p>
        </p:txBody>
      </p:sp>
    </p:spTree>
    <p:extLst>
      <p:ext uri="{BB962C8B-B14F-4D97-AF65-F5344CB8AC3E}">
        <p14:creationId xmlns:p14="http://schemas.microsoft.com/office/powerpoint/2010/main" val="1341670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64096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2925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данные результатов испытаний (массовая доля жира, плотность,          кислотность, чистота, температура при отгрузке);</a:t>
            </a:r>
          </a:p>
          <a:p>
            <a:pPr indent="542925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номер и дату выдачи сопроводительного ветеринарного свидетельства (справки) и наименование организации государственной ветеринарной службы, вы-давшей его;</a:t>
            </a:r>
          </a:p>
          <a:p>
            <a:pPr indent="542925" algn="just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	 обозначение настоящего стандарта.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 за содержанием пестицидов, токсичных элементов, антибиотиков, ингибирующих веществ, радионуклидов,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афлатоксина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М1 и микробиологических показателей осуществляют в соответствии с порядком, гарантирующим безопасность молока и установленным производителем натурального коровьего молока по согласованию с органами здравоохранения.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обнаружении в молоке ингибирующих веществ его относят к несортовому, если по остальным показателям оно соответствует требованиям настоящего стандарта. Приемку следующей партии молока, поступившей из хозяйства, осуществляют после получения результатов анализа, подтверждающего отсутствие ингибирующих веществ.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Порядок и периодичность контроля за содержанием микробиологических и химических загрязнителей в молоке осуществляют в соответствии с «Инструкцией по порядку и периодичности контроля за содержанием микробиологических и химических загрязнений в молоке и молочных продуктах на предприятиях молочной промышленности».</a:t>
            </a:r>
          </a:p>
          <a:p>
            <a:pPr indent="542925" algn="just"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048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308" y="188640"/>
            <a:ext cx="878497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получении неудовлетворительных результатов анализов хотя бы по одному из показателей по нему проводят повторный анализ удвоенного объема пробы, взятой из той же партии молока. Результаты повторного анализа являются окончательными и распространяются на всю партию продукта.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плотностью 1 026 кг/м3, кислотностью 15 °Т или 21 °Т допускается  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принимать на основании контрольной (стойловой) пробы вторым сортом, если оно по органолептическим, физико-химическим и микробиологическим показателям соответствует требованиям настоящего стандарта. Срок действия результатов контрольной пробы не должен превышать 14 суток.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Транспортирование и хранение. Молоко перевозят специализированными транспортными средствами в соответствии с правилами перевозок скоропортящихся грузов, действующими на данном виде транспорта.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транспортируют в цистернах для пищевых жидкостей по ГОСТ 9218-86, металлических флягах по ГОСТ 5037-97 и других видах тары, разрешенных органами здравоохранения России для контакта с молоком и молочными продуктами.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Крышки тары закрывают герметично. Запорные устройства крышек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пломби¬руют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пломбами по ГОСТ 18677-73.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транспортируют при его температуре от 2 °С до 8 °С не более 12 ч. При нарушении режимов транспортирования молоко относят к несортовому.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Молоко у сдатчика хранят при температуре (4 ± 2) °С не более 24 ч. При сдаче на предприятия молочной промышленности температура молока должна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быть не выше 8 °С. </a:t>
            </a:r>
          </a:p>
        </p:txBody>
      </p:sp>
    </p:spTree>
    <p:extLst>
      <p:ext uri="{BB962C8B-B14F-4D97-AF65-F5344CB8AC3E}">
        <p14:creationId xmlns:p14="http://schemas.microsoft.com/office/powerpoint/2010/main" val="2451153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Допускается, по договоренности сторон, вывоз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неохлаж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-денного молока из хозяйств на перерабатывающие предприятия в течение не более одного часа после дойки.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Основным документом, устанавливающим процедуры приемки, передачи и финансовых расчетов натурального коровьего молока-сырья, между поставщиком и приобретателем является договор поставок.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Документами, сопровождающими партию молока сырья, являются: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товарно-транспортная накладная;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ветеринарное свидетельство;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	 протоколы испытаний показателей безопасности.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расхождении показателей качества молока по документам сдатчиков и данным лаборатории предприятия проводят повторный отбор пробы и анализ в при-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сутствии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представителя сдатчика и составляется акт в трёх экземплярах.</a:t>
            </a:r>
          </a:p>
          <a:p>
            <a:pPr algn="just"/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1.3	Порядок приёмки сырья, отбор проб и подготовка их к анализу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 перемешивания молока определяют органолептические показатели: вкус, запах, цвет, консистенцию. Сенсорную (органолептическую) оценку молока по запаху, вкусу и консистенции проводят из каждой секции молочной цистерны 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ка¬ждой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фляги. Для оценки запаха рекомендуется образец (в количестве 10 - 20 см ) подогреть на водяной бане до температуры 35 °С. Оценку вкуса молока следует производить выборочно после кипячения пробы.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поступлении молока в цистернах температуру его измеряют в каждой секции цистерны. Температуру молока, доставляемого во флягах, контролируют выборочно: два-три места из каждой партии, в сомнительных случаях - 100 % мест.</a:t>
            </a:r>
          </a:p>
          <a:p>
            <a:pPr algn="just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350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Отбор проб молока и подготовку их к анализу проводят по ГОСТ 13928-84 ГОСТ 26809-86, ГОСТ 26929-94. Пробы молока со сбившимися крупинками молочного жира предварительно фильтруют через два слоя марли. Отбор средних проб и определение качества молока, производится в присутствии сдатчика, за исключением тех случаев, когда продукция доставлена по железной дороге или водным путем. Средние пробы молока отбирают в удобную для перемешивания посуду различной вместимости в зависимости от объема пробы. Посуда с пробой должна иметь бирку или наклеенную этикетку, на которой указывается наименование сдатчика (или его условный номер) и дата поступления продукции.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Кислотность молока при приемке определяют по ГОСТ 3624 92 из средней пробы в среднем образце методом титрования. В молоке, поступившем во флягах (после сортировки по органолептическим показателям), каждая фляга предварительно проверяется методом предельной кислотности и после отбраковки отбирается средняя проба, из которой выделяется средний образец для определения кислотности методом титрования. Кислотность молока, принимаемого от индивидуальных сдатчиков, проверяется в том случае, если возникает сомнение в его свежести.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содержания жира проводят по ГОСТ 5867-90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среднепропорциональном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образце из партии молока во флягах. При доставке молока во флягах для получения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среднепропорциональной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пробы после тщательного перемешивания из каждой фляги отбирают пробы металлической трубкой, сливая их в один сосуд. Затем выделяют средний образец для исследования.</a:t>
            </a:r>
          </a:p>
        </p:txBody>
      </p:sp>
    </p:spTree>
    <p:extLst>
      <p:ext uri="{BB962C8B-B14F-4D97-AF65-F5344CB8AC3E}">
        <p14:creationId xmlns:p14="http://schemas.microsoft.com/office/powerpoint/2010/main" val="154513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115" y="188640"/>
            <a:ext cx="878497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молока, доставленного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автомолцистернах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средние пробы отбираются из каждой секции. Если молоко доставлено одним хозяйством и отсеки заполнены полностью, то из отобранных средних проб выделяется для анализа после перемешивания один средний образец. Если же молоко доставлено из разных хозяйств или секции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автомолцистерн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неполные (имеют неодинаковый объем молока), средний образец, выделенный после перемешивания от каждой секции цистерны, анализируется отдельно.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приемке молока от индивидуальных сдатчиков определение жира в молоке производят один раз в 15 дней в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среднепропорциональной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консервированной пробе молока. Пробу отбирают металлической трубой из молокомера. Молоко перед отбором пробы должно быть тщательно перемешано.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плотности молока проводят по ГОСТ 3625-84 ежедневно в пробе молока от каждой партии.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группы чистоты (ГОСТ 8218-89) проводится ежедневно в пробе молока от каждой партии. В тех случаях, когда при внешнем осмотре обнаруживается наличие механических примесей, отбирают пробу для определения группы чистоты молока из данной фляги или секции цистерны. Фильтры с указанием группы чистоты молока вывешивают в приемной лаборатории и хранят сутки. В необходимых случаях (сильно загрязненное молоко) фильтры высылают поставщикам, направляют в районные организации, имеющие отношение к качеству молока (СЭС и др.).</a:t>
            </a: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237726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998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Контроль сырья, поступающего на предприятия молочной промышленности по показателям безопасности, физико-химическим и органолептическим показателям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сырья, поступающего на предприятия молочной промышленности по показателям безопасности, физико-химическим и органолептическим показателям</dc:title>
  <dc:creator>Админ</dc:creator>
  <cp:lastModifiedBy>Админ</cp:lastModifiedBy>
  <cp:revision>2</cp:revision>
  <dcterms:created xsi:type="dcterms:W3CDTF">2021-02-11T05:03:41Z</dcterms:created>
  <dcterms:modified xsi:type="dcterms:W3CDTF">2021-02-11T05:19:19Z</dcterms:modified>
</cp:coreProperties>
</file>